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7"/>
  </p:notesMasterIdLst>
  <p:sldIdLst>
    <p:sldId id="256" r:id="rId2"/>
    <p:sldId id="257" r:id="rId3"/>
    <p:sldId id="260" r:id="rId4"/>
    <p:sldId id="276" r:id="rId5"/>
    <p:sldId id="277" r:id="rId6"/>
  </p:sldIdLst>
  <p:sldSz cx="9144000" cy="6858000" type="screen4x3"/>
  <p:notesSz cx="6858000" cy="9144000"/>
  <p:embeddedFontLst>
    <p:embeddedFont>
      <p:font typeface="Roboto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553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Десеріалізація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, xml)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r>
              <a:rPr lang="ru-RU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процес</a:t>
            </a:r>
            <a:r>
              <a:rPr lang="ru-RU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перетворення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будь-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якої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структури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даних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у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послідовність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бітів</a:t>
            </a:r>
            <a:r>
              <a:rPr lang="ru-RU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Використовується для надсилання об’єктів через мережу або для зберігання на диск.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Метод тестування окремих модульних частин програми на перевірку їх коректної роботи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Забезпечується за допомогою підміни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залежностей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кожного із модулів, від яких залежить модуль, </a:t>
            </a:r>
            <a:r>
              <a:rPr lang="uk-UA" sz="300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що тестується.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3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106</Words>
  <Application>Microsoft Office PowerPoint</Application>
  <PresentationFormat>Екран (4:3)</PresentationFormat>
  <Paragraphs>32</Paragraphs>
  <Slides>5</Slides>
  <Notes>5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10" baseType="lpstr">
      <vt:lpstr>Roboto</vt:lpstr>
      <vt:lpstr>Arial</vt:lpstr>
      <vt:lpstr>Noto Sans Symbols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Серіалізація</vt:lpstr>
      <vt:lpstr>Unit testing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38</cp:revision>
  <dcterms:modified xsi:type="dcterms:W3CDTF">2019-05-28T12:50:28Z</dcterms:modified>
</cp:coreProperties>
</file>